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645224CF-7F9F-46CC-9B49-3D4DA299252C}" type="datetimeFigureOut">
              <a:rPr lang="en-GB" smtClean="0"/>
              <a:t>03/12/2016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C235F6E-59AE-49FE-97DF-13943F824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10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224CF-7F9F-46CC-9B49-3D4DA299252C}" type="datetimeFigureOut">
              <a:rPr lang="en-GB" smtClean="0"/>
              <a:t>03/12/2016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35F6E-59AE-49FE-97DF-13943F824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551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224CF-7F9F-46CC-9B49-3D4DA299252C}" type="datetimeFigureOut">
              <a:rPr lang="en-GB" smtClean="0"/>
              <a:t>03/12/2016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35F6E-59AE-49FE-97DF-13943F824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8956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224CF-7F9F-46CC-9B49-3D4DA299252C}" type="datetimeFigureOut">
              <a:rPr lang="en-GB" smtClean="0"/>
              <a:t>03/12/2016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35F6E-59AE-49FE-97DF-13943F824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0769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224CF-7F9F-46CC-9B49-3D4DA299252C}" type="datetimeFigureOut">
              <a:rPr lang="en-GB" smtClean="0"/>
              <a:t>03/12/2016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35F6E-59AE-49FE-97DF-13943F824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6479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224CF-7F9F-46CC-9B49-3D4DA299252C}" type="datetimeFigureOut">
              <a:rPr lang="en-GB" smtClean="0"/>
              <a:t>03/12/2016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35F6E-59AE-49FE-97DF-13943F824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0133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224CF-7F9F-46CC-9B49-3D4DA299252C}" type="datetimeFigureOut">
              <a:rPr lang="en-GB" smtClean="0"/>
              <a:t>03/12/2016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35F6E-59AE-49FE-97DF-13943F824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986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645224CF-7F9F-46CC-9B49-3D4DA299252C}" type="datetimeFigureOut">
              <a:rPr lang="en-GB" smtClean="0"/>
              <a:t>03/12/2016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35F6E-59AE-49FE-97DF-13943F824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9159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645224CF-7F9F-46CC-9B49-3D4DA299252C}" type="datetimeFigureOut">
              <a:rPr lang="en-GB" smtClean="0"/>
              <a:t>03/12/2016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35F6E-59AE-49FE-97DF-13943F824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97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224CF-7F9F-46CC-9B49-3D4DA299252C}" type="datetimeFigureOut">
              <a:rPr lang="en-GB" smtClean="0"/>
              <a:t>03/12/2016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35F6E-59AE-49FE-97DF-13943F824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765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224CF-7F9F-46CC-9B49-3D4DA299252C}" type="datetimeFigureOut">
              <a:rPr lang="en-GB" smtClean="0"/>
              <a:t>03/12/2016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35F6E-59AE-49FE-97DF-13943F824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43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224CF-7F9F-46CC-9B49-3D4DA299252C}" type="datetimeFigureOut">
              <a:rPr lang="en-GB" smtClean="0"/>
              <a:t>03/12/2016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35F6E-59AE-49FE-97DF-13943F824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553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224CF-7F9F-46CC-9B49-3D4DA299252C}" type="datetimeFigureOut">
              <a:rPr lang="en-GB" smtClean="0"/>
              <a:t>03/12/2016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35F6E-59AE-49FE-97DF-13943F824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9150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224CF-7F9F-46CC-9B49-3D4DA299252C}" type="datetimeFigureOut">
              <a:rPr lang="en-GB" smtClean="0"/>
              <a:t>03/12/2016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35F6E-59AE-49FE-97DF-13943F824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6007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224CF-7F9F-46CC-9B49-3D4DA299252C}" type="datetimeFigureOut">
              <a:rPr lang="en-GB" smtClean="0"/>
              <a:t>03/12/2016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35F6E-59AE-49FE-97DF-13943F824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7202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224CF-7F9F-46CC-9B49-3D4DA299252C}" type="datetimeFigureOut">
              <a:rPr lang="en-GB" smtClean="0"/>
              <a:t>03/12/2016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35F6E-59AE-49FE-97DF-13943F824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568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224CF-7F9F-46CC-9B49-3D4DA299252C}" type="datetimeFigureOut">
              <a:rPr lang="en-GB" smtClean="0"/>
              <a:t>03/12/2016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35F6E-59AE-49FE-97DF-13943F824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504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645224CF-7F9F-46CC-9B49-3D4DA299252C}" type="datetimeFigureOut">
              <a:rPr lang="en-GB" smtClean="0"/>
              <a:t>03/12/2016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C235F6E-59AE-49FE-97DF-13943F824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4323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Basic Computer Literacy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</a:p>
        </p:txBody>
      </p:sp>
      <p:pic>
        <p:nvPicPr>
          <p:cNvPr id="4" name="Picture 2" descr="Image result for ecf logo che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7784" y="1381157"/>
            <a:ext cx="1714500" cy="2057400"/>
          </a:xfrm>
          <a:prstGeom prst="rect">
            <a:avLst/>
          </a:prstGeom>
          <a:noFill/>
          <a:ln w="127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result for CAA ches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42" y="5137298"/>
            <a:ext cx="1310046" cy="1003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627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Tasks on a Computer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Arbiters nowadays are expected to be able to use computers to do some of the following:</a:t>
            </a:r>
          </a:p>
          <a:p>
            <a:r>
              <a:rPr lang="en-GB" dirty="0"/>
              <a:t>Produce signs during play</a:t>
            </a:r>
          </a:p>
          <a:p>
            <a:r>
              <a:rPr lang="en-GB" dirty="0"/>
              <a:t>Produce </a:t>
            </a:r>
            <a:r>
              <a:rPr lang="en-GB" dirty="0" err="1"/>
              <a:t>Prizelists</a:t>
            </a:r>
            <a:endParaRPr lang="en-GB" dirty="0"/>
          </a:p>
          <a:p>
            <a:r>
              <a:rPr lang="en-GB" dirty="0"/>
              <a:t>Enter results</a:t>
            </a:r>
          </a:p>
          <a:p>
            <a:r>
              <a:rPr lang="en-GB" dirty="0"/>
              <a:t>Enter Player details</a:t>
            </a:r>
          </a:p>
          <a:p>
            <a:r>
              <a:rPr lang="en-GB" dirty="0"/>
              <a:t>Do Pairings</a:t>
            </a:r>
          </a:p>
          <a:p>
            <a:r>
              <a:rPr lang="en-GB" dirty="0"/>
              <a:t>Calculate title norms in FIDE rated events</a:t>
            </a:r>
          </a:p>
          <a:p>
            <a:r>
              <a:rPr lang="en-GB" dirty="0"/>
              <a:t>Report results </a:t>
            </a:r>
            <a:r>
              <a:rPr lang="en-GB"/>
              <a:t>by email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3830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Computer Software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Programming Software</a:t>
            </a:r>
          </a:p>
          <a:p>
            <a:r>
              <a:rPr lang="en-GB" dirty="0"/>
              <a:t>Grading/Rating Software</a:t>
            </a:r>
          </a:p>
          <a:p>
            <a:r>
              <a:rPr lang="en-GB" dirty="0"/>
              <a:t>Word Processing</a:t>
            </a:r>
          </a:p>
          <a:p>
            <a:r>
              <a:rPr lang="en-GB" dirty="0"/>
              <a:t>Spreadsheet</a:t>
            </a:r>
          </a:p>
          <a:p>
            <a:r>
              <a:rPr lang="en-GB" dirty="0"/>
              <a:t>E-Mail</a:t>
            </a:r>
          </a:p>
          <a:p>
            <a:r>
              <a:rPr lang="en-GB" dirty="0"/>
              <a:t>(Databases)</a:t>
            </a:r>
          </a:p>
        </p:txBody>
      </p:sp>
    </p:spTree>
    <p:extLst>
      <p:ext uri="{BB962C8B-B14F-4D97-AF65-F5344CB8AC3E}">
        <p14:creationId xmlns:p14="http://schemas.microsoft.com/office/powerpoint/2010/main" val="3783762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Pairing Software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There is a variety of this software available.  It is recommended that software approved by FIDE is used.</a:t>
            </a:r>
          </a:p>
          <a:p>
            <a:r>
              <a:rPr lang="en-GB" dirty="0"/>
              <a:t>The most commonly used are </a:t>
            </a:r>
            <a:r>
              <a:rPr lang="en-GB" dirty="0" err="1"/>
              <a:t>SwissMaster</a:t>
            </a:r>
            <a:r>
              <a:rPr lang="en-GB" dirty="0"/>
              <a:t> and </a:t>
            </a:r>
            <a:r>
              <a:rPr lang="en-GB" dirty="0" err="1"/>
              <a:t>SwissManager</a:t>
            </a:r>
            <a:r>
              <a:rPr lang="en-GB" dirty="0"/>
              <a:t>.  The former is more intuitive but the latter can upload to Chess-Results.</a:t>
            </a:r>
          </a:p>
          <a:p>
            <a:r>
              <a:rPr lang="en-GB" dirty="0"/>
              <a:t>Whichever is chosen it must be used in trial runs before a tournament.</a:t>
            </a:r>
          </a:p>
          <a:p>
            <a:r>
              <a:rPr lang="en-GB" dirty="0"/>
              <a:t>Most programs will allow you to test them out </a:t>
            </a:r>
            <a:r>
              <a:rPr lang="en-GB"/>
              <a:t>before buying, </a:t>
            </a:r>
            <a:r>
              <a:rPr lang="en-GB" dirty="0"/>
              <a:t>restricting the number of rounds </a:t>
            </a:r>
            <a:r>
              <a:rPr lang="en-GB"/>
              <a:t>or players.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9779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Testing Pairing Software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Things to do in a trial run.</a:t>
            </a:r>
          </a:p>
          <a:p>
            <a:r>
              <a:rPr lang="en-GB" dirty="0"/>
              <a:t>Enter players</a:t>
            </a:r>
          </a:p>
          <a:p>
            <a:r>
              <a:rPr lang="en-GB" dirty="0"/>
              <a:t>Do pairings</a:t>
            </a:r>
          </a:p>
          <a:p>
            <a:r>
              <a:rPr lang="en-GB" dirty="0"/>
              <a:t>Enter results</a:t>
            </a:r>
          </a:p>
          <a:p>
            <a:r>
              <a:rPr lang="en-GB" dirty="0"/>
              <a:t>Produce print-outs of pairings and chart</a:t>
            </a:r>
          </a:p>
          <a:p>
            <a:r>
              <a:rPr lang="en-GB" dirty="0"/>
              <a:t>Alter pairings/repair players</a:t>
            </a:r>
          </a:p>
          <a:p>
            <a:r>
              <a:rPr lang="en-GB" dirty="0"/>
              <a:t>Know how to deal with defaults</a:t>
            </a:r>
          </a:p>
        </p:txBody>
      </p:sp>
    </p:spTree>
    <p:extLst>
      <p:ext uri="{BB962C8B-B14F-4D97-AF65-F5344CB8AC3E}">
        <p14:creationId xmlns:p14="http://schemas.microsoft.com/office/powerpoint/2010/main" val="34794805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104</TotalTime>
  <Words>182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 Boardroom</vt:lpstr>
      <vt:lpstr>Basic Computer Literacy</vt:lpstr>
      <vt:lpstr>Tasks on a Computer</vt:lpstr>
      <vt:lpstr>Computer Software</vt:lpstr>
      <vt:lpstr>Pairing Software</vt:lpstr>
      <vt:lpstr>Testing Pairing Software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Computer Literacy</dc:title>
  <dc:creator>Dell</dc:creator>
  <cp:lastModifiedBy>Dell</cp:lastModifiedBy>
  <cp:revision>8</cp:revision>
  <dcterms:created xsi:type="dcterms:W3CDTF">2016-12-01T17:34:17Z</dcterms:created>
  <dcterms:modified xsi:type="dcterms:W3CDTF">2016-12-03T14:38:30Z</dcterms:modified>
</cp:coreProperties>
</file>