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95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30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43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1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94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575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91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71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61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92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17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1BA4-9FFF-4784-ABE0-DF823D5AC0E4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DA185-8FEE-4D5E-B7C7-E69A1D060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840"/>
            <a:ext cx="10515600" cy="1325563"/>
          </a:xfrm>
        </p:spPr>
        <p:txBody>
          <a:bodyPr/>
          <a:lstStyle/>
          <a:p>
            <a:r>
              <a:rPr lang="en-GB" dirty="0"/>
              <a:t>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Pass Mark = 80%</a:t>
            </a:r>
          </a:p>
          <a:p>
            <a:r>
              <a:rPr lang="en-GB" dirty="0"/>
              <a:t>Laws 50</a:t>
            </a:r>
          </a:p>
          <a:p>
            <a:r>
              <a:rPr lang="en-GB" dirty="0"/>
              <a:t>Pairing 10</a:t>
            </a:r>
          </a:p>
          <a:p>
            <a:r>
              <a:rPr lang="en-GB" dirty="0"/>
              <a:t>FIDE Stuff  40</a:t>
            </a:r>
          </a:p>
          <a:p>
            <a:endParaRPr lang="en-GB" dirty="0"/>
          </a:p>
          <a:p>
            <a:r>
              <a:rPr lang="en-GB" dirty="0"/>
              <a:t>4 hrs Open Book.  Please use your notes.</a:t>
            </a:r>
          </a:p>
          <a:p>
            <a:r>
              <a:rPr lang="en-GB" dirty="0"/>
              <a:t>We cannot help you answer the questions but we can explain what they mean if you have difficulty with that.</a:t>
            </a:r>
          </a:p>
          <a:p>
            <a:endParaRPr lang="en-GB" dirty="0"/>
          </a:p>
          <a:p>
            <a:r>
              <a:rPr lang="en-GB" dirty="0"/>
              <a:t>Pace yourself – Approximately 1 mark every 2 minutes would give you time to check over your answers.</a:t>
            </a:r>
          </a:p>
        </p:txBody>
      </p:sp>
    </p:spTree>
    <p:extLst>
      <p:ext uri="{BB962C8B-B14F-4D97-AF65-F5344CB8AC3E}">
        <p14:creationId xmlns:p14="http://schemas.microsoft.com/office/powerpoint/2010/main" val="724403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</dc:title>
  <dc:creator>Alex McFarlane</dc:creator>
  <cp:lastModifiedBy>Alex McFarlane</cp:lastModifiedBy>
  <cp:revision>5</cp:revision>
  <dcterms:created xsi:type="dcterms:W3CDTF">2014-09-25T14:26:09Z</dcterms:created>
  <dcterms:modified xsi:type="dcterms:W3CDTF">2017-12-29T10:02:09Z</dcterms:modified>
</cp:coreProperties>
</file>